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0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8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4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8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2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4BC0-9EF1-41D7-8F27-0CDDB1F25D48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C58C-1E1B-478F-8B74-04F9F0FA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-630382"/>
            <a:ext cx="7274860" cy="6167582"/>
          </a:xfrm>
        </p:spPr>
        <p:txBody>
          <a:bodyPr>
            <a:normAutofit/>
          </a:bodyPr>
          <a:lstStyle/>
          <a:p>
            <a:pPr algn="l"/>
            <a:r>
              <a:rPr lang="fr-FR" b="1" dirty="0" smtClean="0"/>
              <a:t>LA CLOCHETTE</a:t>
            </a:r>
            <a:br>
              <a:rPr lang="fr-FR" b="1" dirty="0" smtClean="0"/>
            </a:br>
            <a:r>
              <a:rPr lang="fr-FR" sz="4800" b="1" dirty="0" smtClean="0"/>
              <a:t>Put in a </a:t>
            </a:r>
            <a:r>
              <a:rPr lang="fr-FR" sz="4800" b="1" dirty="0" err="1" smtClean="0"/>
              <a:t>logical</a:t>
            </a:r>
            <a:r>
              <a:rPr lang="fr-FR" sz="4800" b="1" dirty="0" smtClean="0"/>
              <a:t> </a:t>
            </a:r>
            <a:r>
              <a:rPr lang="fr-FR" sz="4800" b="1" dirty="0" err="1" smtClean="0"/>
              <a:t>order</a:t>
            </a:r>
            <a:r>
              <a:rPr lang="fr-FR" sz="4800" b="1" dirty="0" smtClean="0"/>
              <a:t>:</a:t>
            </a:r>
            <a:br>
              <a:rPr lang="fr-FR" sz="4800" b="1" dirty="0" smtClean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400" b="1" dirty="0" smtClean="0"/>
              <a:t/>
            </a:r>
            <a:br>
              <a:rPr lang="fr-FR" sz="4400" b="1" dirty="0" smtClean="0"/>
            </a:br>
            <a:r>
              <a:rPr lang="fr-FR" sz="4400" b="1" dirty="0" smtClean="0"/>
              <a:t/>
            </a:r>
            <a:br>
              <a:rPr lang="fr-FR" sz="4400" b="1" dirty="0" smtClean="0"/>
            </a:br>
            <a:r>
              <a:rPr lang="fr-FR" sz="4400" b="1" dirty="0" smtClean="0"/>
              <a:t/>
            </a:r>
            <a:br>
              <a:rPr lang="fr-FR" sz="4400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endParaRPr lang="fr-FR" sz="49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4082" y="1676400"/>
            <a:ext cx="776791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b="1" dirty="0" smtClean="0"/>
              <a:t>John </a:t>
            </a:r>
            <a:r>
              <a:rPr lang="fr-FR" sz="4000" b="1" dirty="0"/>
              <a:t>est allé à Frome-A-Party.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b="1" dirty="0"/>
              <a:t>Alors, il a acheté un masque de Mardi Gras.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b="1" dirty="0" smtClean="0"/>
              <a:t>Il </a:t>
            </a:r>
            <a:r>
              <a:rPr lang="fr-FR" sz="4000" b="1" dirty="0"/>
              <a:t>est allé à la Nouvelle Orléans.</a:t>
            </a: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b="1" dirty="0" smtClean="0"/>
              <a:t>Il </a:t>
            </a:r>
            <a:r>
              <a:rPr lang="fr-FR" sz="4000" b="1" dirty="0"/>
              <a:t>n’a pas trouvé un déguisement de pirate.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000" b="1" dirty="0" smtClean="0"/>
              <a:t>John </a:t>
            </a:r>
            <a:r>
              <a:rPr lang="fr-FR" sz="4000" b="1" dirty="0"/>
              <a:t>voulait se déguiser en pirate pour </a:t>
            </a:r>
            <a:r>
              <a:rPr lang="fr-FR" sz="4000" b="1" dirty="0" smtClean="0"/>
              <a:t>Halloween.</a:t>
            </a:r>
          </a:p>
        </p:txBody>
      </p:sp>
    </p:spTree>
    <p:extLst>
      <p:ext uri="{BB962C8B-B14F-4D97-AF65-F5344CB8AC3E}">
        <p14:creationId xmlns:p14="http://schemas.microsoft.com/office/powerpoint/2010/main" val="15103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4082" y="2327565"/>
            <a:ext cx="7621070" cy="3505200"/>
          </a:xfrm>
        </p:spPr>
        <p:txBody>
          <a:bodyPr>
            <a:normAutofit fontScale="90000"/>
          </a:bodyPr>
          <a:lstStyle/>
          <a:p>
            <a:pPr algn="l"/>
            <a:r>
              <a:rPr lang="fr-FR" b="1" dirty="0" smtClean="0"/>
              <a:t>Quand </a:t>
            </a:r>
            <a:r>
              <a:rPr lang="fr-FR" b="1" dirty="0" smtClean="0"/>
              <a:t>tu </a:t>
            </a:r>
            <a:r>
              <a:rPr lang="fr-FR" b="1" dirty="0" smtClean="0">
                <a:solidFill>
                  <a:srgbClr val="00B050"/>
                </a:solidFill>
              </a:rPr>
              <a:t>étais</a:t>
            </a:r>
            <a:r>
              <a:rPr lang="fr-FR" b="1" dirty="0" smtClean="0"/>
              <a:t> plus petit, </a:t>
            </a:r>
            <a:r>
              <a:rPr lang="fr-FR" b="1" dirty="0" smtClean="0"/>
              <a:t>qu’est-ce que tu </a:t>
            </a:r>
            <a:r>
              <a:rPr lang="fr-FR" b="1" dirty="0" smtClean="0">
                <a:solidFill>
                  <a:srgbClr val="00B050"/>
                </a:solidFill>
              </a:rPr>
              <a:t>voulais</a:t>
            </a:r>
            <a:r>
              <a:rPr lang="fr-FR" b="1" dirty="0" smtClean="0"/>
              <a:t> être pour Halloween</a:t>
            </a:r>
            <a:r>
              <a:rPr lang="fr-FR" b="1" dirty="0" smtClean="0"/>
              <a:t>?</a:t>
            </a:r>
            <a:br>
              <a:rPr lang="fr-FR" b="1" dirty="0" smtClean="0"/>
            </a:br>
            <a:r>
              <a:rPr lang="fr-FR" b="1" dirty="0"/>
              <a:t/>
            </a:r>
            <a:br>
              <a:rPr lang="fr-FR" b="1" dirty="0"/>
            </a:br>
            <a:r>
              <a:rPr lang="fr-FR" b="1" dirty="0" smtClean="0"/>
              <a:t>Cette année, est-ce que tu </a:t>
            </a:r>
            <a:r>
              <a:rPr lang="fr-FR" b="1" dirty="0" smtClean="0">
                <a:solidFill>
                  <a:srgbClr val="00B050"/>
                </a:solidFill>
              </a:rPr>
              <a:t>veux</a:t>
            </a:r>
            <a:r>
              <a:rPr lang="fr-FR" b="1" dirty="0" smtClean="0"/>
              <a:t> te déguiser de la même façon? </a:t>
            </a:r>
            <a:r>
              <a:rPr lang="fr-FR" sz="4400" b="1" i="1" dirty="0" smtClean="0"/>
              <a:t>(in the </a:t>
            </a:r>
            <a:r>
              <a:rPr lang="fr-FR" sz="4400" b="1" i="1" dirty="0" err="1" smtClean="0"/>
              <a:t>same</a:t>
            </a:r>
            <a:r>
              <a:rPr lang="fr-FR" sz="4400" b="1" i="1" dirty="0" smtClean="0"/>
              <a:t> </a:t>
            </a:r>
            <a:r>
              <a:rPr lang="fr-FR" sz="4400" b="1" i="1" dirty="0" err="1" smtClean="0"/>
              <a:t>way</a:t>
            </a:r>
            <a:r>
              <a:rPr lang="fr-FR" sz="4400" b="1" i="1" dirty="0" smtClean="0"/>
              <a:t>)</a:t>
            </a:r>
            <a:endParaRPr lang="fr-FR" sz="49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09" r="14874" b="32322"/>
          <a:stretch/>
        </p:blipFill>
        <p:spPr>
          <a:xfrm>
            <a:off x="0" y="-14194"/>
            <a:ext cx="4424082" cy="687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8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59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 CLOCHETTE Put in a logical order:      </vt:lpstr>
      <vt:lpstr>Quand tu étais plus petit, qu’est-ce que tu voulais être pour Halloween?  Cette année, est-ce que tu veux te déguiser de la même façon? (in the same way)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Est-ce que tu aimes Halloween?   Est-ce que tu aimes te déguiser comme….?</dc:title>
  <dc:creator>Danielle Berndt</dc:creator>
  <cp:lastModifiedBy>Danielle Berndt</cp:lastModifiedBy>
  <cp:revision>6</cp:revision>
  <dcterms:created xsi:type="dcterms:W3CDTF">2016-10-25T13:50:33Z</dcterms:created>
  <dcterms:modified xsi:type="dcterms:W3CDTF">2016-10-26T15:45:17Z</dcterms:modified>
</cp:coreProperties>
</file>